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8" r:id="rId2"/>
    <p:sldId id="256" r:id="rId3"/>
    <p:sldId id="264" r:id="rId4"/>
    <p:sldId id="265" r:id="rId5"/>
    <p:sldId id="266" r:id="rId6"/>
    <p:sldId id="267" r:id="rId7"/>
    <p:sldId id="268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462" autoAdjust="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DE981-8361-4FB1-B92D-D7D78CE37CBF}" type="datetimeFigureOut">
              <a:rPr lang="ru-RU" smtClean="0"/>
              <a:t>12.11.2019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8C3C8-1850-49FE-87E4-6D44A4B0C9A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0F595BB-9118-4143-BC34-3064C19791FE}" type="datetimeFigureOut">
              <a:rPr lang="ru-RU" smtClean="0"/>
              <a:pPr/>
              <a:t>12.11.2019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E96FF6-BE3D-4B22-B020-0F2181D25B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Картинки по запросу русский язы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581128"/>
            <a:ext cx="9144000" cy="216023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/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</a:br>
            <a:r>
              <a:rPr lang="ru-RU" sz="4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</a:rPr>
              <a:t>Выучи, выучи русский язык!</a:t>
            </a:r>
            <a:endParaRPr lang="ru-RU" sz="4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Картинки по запросу неделя русского язы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Картинки по запросу картинки русский язы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7322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Картинки по запросу картинки русский язык цита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8" name="Picture 4" descr="Картинки по запросу картинки русский язык цита 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66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Картинки по запросу картинки русский язык цита 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966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Недели 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русского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языка и литературы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4162"/>
            <a:ext cx="8812088" cy="5115198"/>
          </a:xfrm>
        </p:spPr>
        <p:txBody>
          <a:bodyPr>
            <a:normAutofit fontScale="70000" lnSpcReduction="20000"/>
          </a:bodyPr>
          <a:lstStyle/>
          <a:p>
            <a:pPr fontAlgn="t"/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 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12.11 –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Недели. Линейка, посвященная Неделе русского языка и литературы) Учителя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РЯиЛ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 по русскому языку и литературе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 </a:t>
            </a: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13.11 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эссе на тему: «Выучи русский язык». Учителя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РЯиЛ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по русскому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языку «Добрым молодцам урок!» 4 класс.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Дюсенова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Г.К.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Четверг 14.11 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Открытый урок «Вместе весело шагать» 5 класс.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Бейсенова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Д.К.</a:t>
            </a:r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/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рисунков «Герои русских народных сказок». 1-11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</a:t>
            </a:r>
            <a:endParaRPr lang="ru-RU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Пятница15.11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Открытый урок по русскому </a:t>
            </a:r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языку «Семейные ценности» 6 класс. </a:t>
            </a:r>
            <a:r>
              <a:rPr lang="ru-RU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Амержанова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Н.С</a:t>
            </a:r>
          </a:p>
          <a:p>
            <a:r>
              <a:rPr lang="ru-RU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«Лучший каллиграф» </a:t>
            </a:r>
            <a:r>
              <a:rPr lang="kk-KZ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5</a:t>
            </a:r>
            <a:r>
              <a:rPr lang="ru-RU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 классов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001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3010" name="AutoShape 2" descr="Картинки по запросу до скорых встре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012" name="AutoShape 4" descr="Картинки по запросу до скорых встре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014" name="AutoShape 6" descr="Картинки по запросу до скорых встреч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6" name="Picture 8" descr="Картинки по запросу до скорых встре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58</TotalTime>
  <Words>8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 Выучи, выучи русский язык!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Недели  русского языка и литературы 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 Windows</cp:lastModifiedBy>
  <cp:revision>7</cp:revision>
  <dcterms:created xsi:type="dcterms:W3CDTF">2017-02-27T00:57:39Z</dcterms:created>
  <dcterms:modified xsi:type="dcterms:W3CDTF">2019-11-12T02:29:49Z</dcterms:modified>
</cp:coreProperties>
</file>